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98" r:id="rId4"/>
    <p:sldId id="299" r:id="rId5"/>
    <p:sldId id="300" r:id="rId6"/>
    <p:sldId id="301" r:id="rId7"/>
    <p:sldId id="305" r:id="rId8"/>
    <p:sldId id="306" r:id="rId9"/>
    <p:sldId id="307" r:id="rId1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Kanit" panose="020B0604020202020204" charset="-34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FAB881-CBAD-463E-91E0-529526D4B17D}">
  <a:tblStyle styleId="{D6FAB881-CBAD-463E-91E0-529526D4B1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146C37B-9B98-420D-873C-C79C1A3BDCA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10" y="6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meOWL 2k2" userId="65d924de985bf868" providerId="LiveId" clId="{A54A3DDE-805B-4CC0-B144-8E8F43005CCA}"/>
    <pc:docChg chg="undo custSel addSld delSld modSld delMainMaster">
      <pc:chgData name="GameOWL 2k2" userId="65d924de985bf868" providerId="LiveId" clId="{A54A3DDE-805B-4CC0-B144-8E8F43005CCA}" dt="2023-12-19T07:27:50.731" v="693" actId="20577"/>
      <pc:docMkLst>
        <pc:docMk/>
      </pc:docMkLst>
      <pc:sldChg chg="modSp mod">
        <pc:chgData name="GameOWL 2k2" userId="65d924de985bf868" providerId="LiveId" clId="{A54A3DDE-805B-4CC0-B144-8E8F43005CCA}" dt="2023-12-19T07:04:48.588" v="140" actId="20577"/>
        <pc:sldMkLst>
          <pc:docMk/>
          <pc:sldMk cId="0" sldId="256"/>
        </pc:sldMkLst>
        <pc:spChg chg="mod">
          <ac:chgData name="GameOWL 2k2" userId="65d924de985bf868" providerId="LiveId" clId="{A54A3DDE-805B-4CC0-B144-8E8F43005CCA}" dt="2023-12-19T07:04:21.977" v="97" actId="20577"/>
          <ac:spMkLst>
            <pc:docMk/>
            <pc:sldMk cId="0" sldId="256"/>
            <ac:spMk id="344" creationId="{00000000-0000-0000-0000-000000000000}"/>
          </ac:spMkLst>
        </pc:spChg>
        <pc:spChg chg="mod">
          <ac:chgData name="GameOWL 2k2" userId="65d924de985bf868" providerId="LiveId" clId="{A54A3DDE-805B-4CC0-B144-8E8F43005CCA}" dt="2023-12-19T07:04:48.588" v="140" actId="20577"/>
          <ac:spMkLst>
            <pc:docMk/>
            <pc:sldMk cId="0" sldId="256"/>
            <ac:spMk id="345" creationId="{00000000-0000-0000-0000-000000000000}"/>
          </ac:spMkLst>
        </pc:spChg>
      </pc:sldChg>
      <pc:sldChg chg="delSp modSp mod">
        <pc:chgData name="GameOWL 2k2" userId="65d924de985bf868" providerId="LiveId" clId="{A54A3DDE-805B-4CC0-B144-8E8F43005CCA}" dt="2023-12-19T07:21:08.968" v="355" actId="20577"/>
        <pc:sldMkLst>
          <pc:docMk/>
          <pc:sldMk cId="0" sldId="257"/>
        </pc:sldMkLst>
        <pc:spChg chg="mod">
          <ac:chgData name="GameOWL 2k2" userId="65d924de985bf868" providerId="LiveId" clId="{A54A3DDE-805B-4CC0-B144-8E8F43005CCA}" dt="2023-12-19T07:06:01.589" v="162" actId="20577"/>
          <ac:spMkLst>
            <pc:docMk/>
            <pc:sldMk cId="0" sldId="257"/>
            <ac:spMk id="362" creationId="{00000000-0000-0000-0000-000000000000}"/>
          </ac:spMkLst>
        </pc:spChg>
        <pc:spChg chg="mod">
          <ac:chgData name="GameOWL 2k2" userId="65d924de985bf868" providerId="LiveId" clId="{A54A3DDE-805B-4CC0-B144-8E8F43005CCA}" dt="2023-12-19T07:21:08.968" v="355" actId="20577"/>
          <ac:spMkLst>
            <pc:docMk/>
            <pc:sldMk cId="0" sldId="257"/>
            <ac:spMk id="363" creationId="{00000000-0000-0000-0000-000000000000}"/>
          </ac:spMkLst>
        </pc:spChg>
        <pc:spChg chg="del">
          <ac:chgData name="GameOWL 2k2" userId="65d924de985bf868" providerId="LiveId" clId="{A54A3DDE-805B-4CC0-B144-8E8F43005CCA}" dt="2023-12-19T07:02:39.617" v="4" actId="478"/>
          <ac:spMkLst>
            <pc:docMk/>
            <pc:sldMk cId="0" sldId="257"/>
            <ac:spMk id="364" creationId="{00000000-0000-0000-0000-000000000000}"/>
          </ac:spMkLst>
        </pc:spChg>
        <pc:spChg chg="del mod">
          <ac:chgData name="GameOWL 2k2" userId="65d924de985bf868" providerId="LiveId" clId="{A54A3DDE-805B-4CC0-B144-8E8F43005CCA}" dt="2023-12-19T07:02:34.920" v="3" actId="478"/>
          <ac:spMkLst>
            <pc:docMk/>
            <pc:sldMk cId="0" sldId="257"/>
            <ac:spMk id="365" creationId="{00000000-0000-0000-0000-000000000000}"/>
          </ac:spMkLst>
        </pc:spChg>
        <pc:graphicFrameChg chg="del modGraphic">
          <ac:chgData name="GameOWL 2k2" userId="65d924de985bf868" providerId="LiveId" clId="{A54A3DDE-805B-4CC0-B144-8E8F43005CCA}" dt="2023-12-19T07:02:29.947" v="1" actId="478"/>
          <ac:graphicFrameMkLst>
            <pc:docMk/>
            <pc:sldMk cId="0" sldId="257"/>
            <ac:graphicFrameMk id="366" creationId="{00000000-0000-0000-0000-000000000000}"/>
          </ac:graphicFrameMkLst>
        </pc:graphicFrameChg>
      </pc:sldChg>
      <pc:sldChg chg="del">
        <pc:chgData name="GameOWL 2k2" userId="65d924de985bf868" providerId="LiveId" clId="{A54A3DDE-805B-4CC0-B144-8E8F43005CCA}" dt="2023-12-19T07:02:48.508" v="6" actId="47"/>
        <pc:sldMkLst>
          <pc:docMk/>
          <pc:sldMk cId="0" sldId="258"/>
        </pc:sldMkLst>
      </pc:sldChg>
      <pc:sldChg chg="del">
        <pc:chgData name="GameOWL 2k2" userId="65d924de985bf868" providerId="LiveId" clId="{A54A3DDE-805B-4CC0-B144-8E8F43005CCA}" dt="2023-12-19T07:02:49.515" v="7" actId="47"/>
        <pc:sldMkLst>
          <pc:docMk/>
          <pc:sldMk cId="0" sldId="259"/>
        </pc:sldMkLst>
      </pc:sldChg>
      <pc:sldChg chg="del">
        <pc:chgData name="GameOWL 2k2" userId="65d924de985bf868" providerId="LiveId" clId="{A54A3DDE-805B-4CC0-B144-8E8F43005CCA}" dt="2023-12-19T07:03:46.252" v="45" actId="47"/>
        <pc:sldMkLst>
          <pc:docMk/>
          <pc:sldMk cId="0" sldId="260"/>
        </pc:sldMkLst>
      </pc:sldChg>
      <pc:sldChg chg="del">
        <pc:chgData name="GameOWL 2k2" userId="65d924de985bf868" providerId="LiveId" clId="{A54A3DDE-805B-4CC0-B144-8E8F43005CCA}" dt="2023-12-19T07:03:44.509" v="44" actId="47"/>
        <pc:sldMkLst>
          <pc:docMk/>
          <pc:sldMk cId="0" sldId="261"/>
        </pc:sldMkLst>
      </pc:sldChg>
      <pc:sldChg chg="del">
        <pc:chgData name="GameOWL 2k2" userId="65d924de985bf868" providerId="LiveId" clId="{A54A3DDE-805B-4CC0-B144-8E8F43005CCA}" dt="2023-12-19T07:03:43.083" v="43" actId="47"/>
        <pc:sldMkLst>
          <pc:docMk/>
          <pc:sldMk cId="0" sldId="262"/>
        </pc:sldMkLst>
      </pc:sldChg>
      <pc:sldChg chg="del">
        <pc:chgData name="GameOWL 2k2" userId="65d924de985bf868" providerId="LiveId" clId="{A54A3DDE-805B-4CC0-B144-8E8F43005CCA}" dt="2023-12-19T07:03:03.744" v="8" actId="47"/>
        <pc:sldMkLst>
          <pc:docMk/>
          <pc:sldMk cId="0" sldId="263"/>
        </pc:sldMkLst>
      </pc:sldChg>
      <pc:sldChg chg="del">
        <pc:chgData name="GameOWL 2k2" userId="65d924de985bf868" providerId="LiveId" clId="{A54A3DDE-805B-4CC0-B144-8E8F43005CCA}" dt="2023-12-19T07:03:04.898" v="9" actId="47"/>
        <pc:sldMkLst>
          <pc:docMk/>
          <pc:sldMk cId="0" sldId="264"/>
        </pc:sldMkLst>
      </pc:sldChg>
      <pc:sldChg chg="del">
        <pc:chgData name="GameOWL 2k2" userId="65d924de985bf868" providerId="LiveId" clId="{A54A3DDE-805B-4CC0-B144-8E8F43005CCA}" dt="2023-12-19T07:03:06.075" v="10" actId="47"/>
        <pc:sldMkLst>
          <pc:docMk/>
          <pc:sldMk cId="0" sldId="265"/>
        </pc:sldMkLst>
      </pc:sldChg>
      <pc:sldChg chg="del">
        <pc:chgData name="GameOWL 2k2" userId="65d924de985bf868" providerId="LiveId" clId="{A54A3DDE-805B-4CC0-B144-8E8F43005CCA}" dt="2023-12-19T07:03:06.922" v="11" actId="47"/>
        <pc:sldMkLst>
          <pc:docMk/>
          <pc:sldMk cId="0" sldId="266"/>
        </pc:sldMkLst>
      </pc:sldChg>
      <pc:sldChg chg="del">
        <pc:chgData name="GameOWL 2k2" userId="65d924de985bf868" providerId="LiveId" clId="{A54A3DDE-805B-4CC0-B144-8E8F43005CCA}" dt="2023-12-19T07:03:07.825" v="12" actId="47"/>
        <pc:sldMkLst>
          <pc:docMk/>
          <pc:sldMk cId="0" sldId="267"/>
        </pc:sldMkLst>
      </pc:sldChg>
      <pc:sldChg chg="del">
        <pc:chgData name="GameOWL 2k2" userId="65d924de985bf868" providerId="LiveId" clId="{A54A3DDE-805B-4CC0-B144-8E8F43005CCA}" dt="2023-12-19T07:03:09.006" v="13" actId="47"/>
        <pc:sldMkLst>
          <pc:docMk/>
          <pc:sldMk cId="0" sldId="268"/>
        </pc:sldMkLst>
      </pc:sldChg>
      <pc:sldChg chg="del">
        <pc:chgData name="GameOWL 2k2" userId="65d924de985bf868" providerId="LiveId" clId="{A54A3DDE-805B-4CC0-B144-8E8F43005CCA}" dt="2023-12-19T07:03:41.838" v="42" actId="47"/>
        <pc:sldMkLst>
          <pc:docMk/>
          <pc:sldMk cId="0" sldId="269"/>
        </pc:sldMkLst>
      </pc:sldChg>
      <pc:sldChg chg="del">
        <pc:chgData name="GameOWL 2k2" userId="65d924de985bf868" providerId="LiveId" clId="{A54A3DDE-805B-4CC0-B144-8E8F43005CCA}" dt="2023-12-19T07:03:18.835" v="21" actId="47"/>
        <pc:sldMkLst>
          <pc:docMk/>
          <pc:sldMk cId="0" sldId="270"/>
        </pc:sldMkLst>
      </pc:sldChg>
      <pc:sldChg chg="del">
        <pc:chgData name="GameOWL 2k2" userId="65d924de985bf868" providerId="LiveId" clId="{A54A3DDE-805B-4CC0-B144-8E8F43005CCA}" dt="2023-12-19T07:03:15.615" v="16" actId="47"/>
        <pc:sldMkLst>
          <pc:docMk/>
          <pc:sldMk cId="0" sldId="271"/>
        </pc:sldMkLst>
      </pc:sldChg>
      <pc:sldChg chg="del">
        <pc:chgData name="GameOWL 2k2" userId="65d924de985bf868" providerId="LiveId" clId="{A54A3DDE-805B-4CC0-B144-8E8F43005CCA}" dt="2023-12-19T07:03:12.061" v="14" actId="47"/>
        <pc:sldMkLst>
          <pc:docMk/>
          <pc:sldMk cId="0" sldId="272"/>
        </pc:sldMkLst>
      </pc:sldChg>
      <pc:sldChg chg="del">
        <pc:chgData name="GameOWL 2k2" userId="65d924de985bf868" providerId="LiveId" clId="{A54A3DDE-805B-4CC0-B144-8E8F43005CCA}" dt="2023-12-19T07:03:14.885" v="15" actId="47"/>
        <pc:sldMkLst>
          <pc:docMk/>
          <pc:sldMk cId="0" sldId="273"/>
        </pc:sldMkLst>
      </pc:sldChg>
      <pc:sldChg chg="del">
        <pc:chgData name="GameOWL 2k2" userId="65d924de985bf868" providerId="LiveId" clId="{A54A3DDE-805B-4CC0-B144-8E8F43005CCA}" dt="2023-12-19T07:03:16.308" v="17" actId="47"/>
        <pc:sldMkLst>
          <pc:docMk/>
          <pc:sldMk cId="0" sldId="274"/>
        </pc:sldMkLst>
      </pc:sldChg>
      <pc:sldChg chg="del">
        <pc:chgData name="GameOWL 2k2" userId="65d924de985bf868" providerId="LiveId" clId="{A54A3DDE-805B-4CC0-B144-8E8F43005CCA}" dt="2023-12-19T07:03:16.792" v="18" actId="47"/>
        <pc:sldMkLst>
          <pc:docMk/>
          <pc:sldMk cId="0" sldId="275"/>
        </pc:sldMkLst>
      </pc:sldChg>
      <pc:sldChg chg="del">
        <pc:chgData name="GameOWL 2k2" userId="65d924de985bf868" providerId="LiveId" clId="{A54A3DDE-805B-4CC0-B144-8E8F43005CCA}" dt="2023-12-19T07:03:17.359" v="19" actId="47"/>
        <pc:sldMkLst>
          <pc:docMk/>
          <pc:sldMk cId="0" sldId="276"/>
        </pc:sldMkLst>
      </pc:sldChg>
      <pc:sldChg chg="del">
        <pc:chgData name="GameOWL 2k2" userId="65d924de985bf868" providerId="LiveId" clId="{A54A3DDE-805B-4CC0-B144-8E8F43005CCA}" dt="2023-12-19T07:03:17.906" v="20" actId="47"/>
        <pc:sldMkLst>
          <pc:docMk/>
          <pc:sldMk cId="0" sldId="277"/>
        </pc:sldMkLst>
      </pc:sldChg>
      <pc:sldChg chg="del">
        <pc:chgData name="GameOWL 2k2" userId="65d924de985bf868" providerId="LiveId" clId="{A54A3DDE-805B-4CC0-B144-8E8F43005CCA}" dt="2023-12-19T07:03:19.776" v="22" actId="47"/>
        <pc:sldMkLst>
          <pc:docMk/>
          <pc:sldMk cId="0" sldId="278"/>
        </pc:sldMkLst>
      </pc:sldChg>
      <pc:sldChg chg="del">
        <pc:chgData name="GameOWL 2k2" userId="65d924de985bf868" providerId="LiveId" clId="{A54A3DDE-805B-4CC0-B144-8E8F43005CCA}" dt="2023-12-19T07:03:20.224" v="23" actId="47"/>
        <pc:sldMkLst>
          <pc:docMk/>
          <pc:sldMk cId="0" sldId="279"/>
        </pc:sldMkLst>
      </pc:sldChg>
      <pc:sldChg chg="del">
        <pc:chgData name="GameOWL 2k2" userId="65d924de985bf868" providerId="LiveId" clId="{A54A3DDE-805B-4CC0-B144-8E8F43005CCA}" dt="2023-12-19T07:03:21.110" v="24" actId="47"/>
        <pc:sldMkLst>
          <pc:docMk/>
          <pc:sldMk cId="0" sldId="280"/>
        </pc:sldMkLst>
      </pc:sldChg>
      <pc:sldChg chg="del">
        <pc:chgData name="GameOWL 2k2" userId="65d924de985bf868" providerId="LiveId" clId="{A54A3DDE-805B-4CC0-B144-8E8F43005CCA}" dt="2023-12-19T07:03:21.456" v="25" actId="47"/>
        <pc:sldMkLst>
          <pc:docMk/>
          <pc:sldMk cId="0" sldId="281"/>
        </pc:sldMkLst>
      </pc:sldChg>
      <pc:sldChg chg="del">
        <pc:chgData name="GameOWL 2k2" userId="65d924de985bf868" providerId="LiveId" clId="{A54A3DDE-805B-4CC0-B144-8E8F43005CCA}" dt="2023-12-19T07:03:22.645" v="26" actId="47"/>
        <pc:sldMkLst>
          <pc:docMk/>
          <pc:sldMk cId="0" sldId="282"/>
        </pc:sldMkLst>
      </pc:sldChg>
      <pc:sldChg chg="del">
        <pc:chgData name="GameOWL 2k2" userId="65d924de985bf868" providerId="LiveId" clId="{A54A3DDE-805B-4CC0-B144-8E8F43005CCA}" dt="2023-12-19T07:03:23.620" v="27" actId="47"/>
        <pc:sldMkLst>
          <pc:docMk/>
          <pc:sldMk cId="0" sldId="283"/>
        </pc:sldMkLst>
      </pc:sldChg>
      <pc:sldChg chg="del">
        <pc:chgData name="GameOWL 2k2" userId="65d924de985bf868" providerId="LiveId" clId="{A54A3DDE-805B-4CC0-B144-8E8F43005CCA}" dt="2023-12-19T07:03:24.220" v="28" actId="47"/>
        <pc:sldMkLst>
          <pc:docMk/>
          <pc:sldMk cId="0" sldId="284"/>
        </pc:sldMkLst>
      </pc:sldChg>
      <pc:sldChg chg="del">
        <pc:chgData name="GameOWL 2k2" userId="65d924de985bf868" providerId="LiveId" clId="{A54A3DDE-805B-4CC0-B144-8E8F43005CCA}" dt="2023-12-19T07:03:25.326" v="29" actId="47"/>
        <pc:sldMkLst>
          <pc:docMk/>
          <pc:sldMk cId="0" sldId="285"/>
        </pc:sldMkLst>
      </pc:sldChg>
      <pc:sldChg chg="del">
        <pc:chgData name="GameOWL 2k2" userId="65d924de985bf868" providerId="LiveId" clId="{A54A3DDE-805B-4CC0-B144-8E8F43005CCA}" dt="2023-12-19T07:03:25.462" v="30" actId="47"/>
        <pc:sldMkLst>
          <pc:docMk/>
          <pc:sldMk cId="0" sldId="286"/>
        </pc:sldMkLst>
      </pc:sldChg>
      <pc:sldChg chg="del">
        <pc:chgData name="GameOWL 2k2" userId="65d924de985bf868" providerId="LiveId" clId="{A54A3DDE-805B-4CC0-B144-8E8F43005CCA}" dt="2023-12-19T07:03:26.302" v="31" actId="47"/>
        <pc:sldMkLst>
          <pc:docMk/>
          <pc:sldMk cId="0" sldId="287"/>
        </pc:sldMkLst>
      </pc:sldChg>
      <pc:sldChg chg="del">
        <pc:chgData name="GameOWL 2k2" userId="65d924de985bf868" providerId="LiveId" clId="{A54A3DDE-805B-4CC0-B144-8E8F43005CCA}" dt="2023-12-19T07:03:27.528" v="32" actId="47"/>
        <pc:sldMkLst>
          <pc:docMk/>
          <pc:sldMk cId="0" sldId="288"/>
        </pc:sldMkLst>
      </pc:sldChg>
      <pc:sldChg chg="del">
        <pc:chgData name="GameOWL 2k2" userId="65d924de985bf868" providerId="LiveId" clId="{A54A3DDE-805B-4CC0-B144-8E8F43005CCA}" dt="2023-12-19T07:03:28.169" v="33" actId="47"/>
        <pc:sldMkLst>
          <pc:docMk/>
          <pc:sldMk cId="0" sldId="289"/>
        </pc:sldMkLst>
      </pc:sldChg>
      <pc:sldChg chg="del">
        <pc:chgData name="GameOWL 2k2" userId="65d924de985bf868" providerId="LiveId" clId="{A54A3DDE-805B-4CC0-B144-8E8F43005CCA}" dt="2023-12-19T07:03:28.662" v="34" actId="47"/>
        <pc:sldMkLst>
          <pc:docMk/>
          <pc:sldMk cId="0" sldId="290"/>
        </pc:sldMkLst>
      </pc:sldChg>
      <pc:sldChg chg="del">
        <pc:chgData name="GameOWL 2k2" userId="65d924de985bf868" providerId="LiveId" clId="{A54A3DDE-805B-4CC0-B144-8E8F43005CCA}" dt="2023-12-19T07:03:29.229" v="35" actId="47"/>
        <pc:sldMkLst>
          <pc:docMk/>
          <pc:sldMk cId="0" sldId="291"/>
        </pc:sldMkLst>
      </pc:sldChg>
      <pc:sldChg chg="del">
        <pc:chgData name="GameOWL 2k2" userId="65d924de985bf868" providerId="LiveId" clId="{A54A3DDE-805B-4CC0-B144-8E8F43005CCA}" dt="2023-12-19T07:03:29.812" v="36" actId="47"/>
        <pc:sldMkLst>
          <pc:docMk/>
          <pc:sldMk cId="0" sldId="292"/>
        </pc:sldMkLst>
      </pc:sldChg>
      <pc:sldChg chg="del">
        <pc:chgData name="GameOWL 2k2" userId="65d924de985bf868" providerId="LiveId" clId="{A54A3DDE-805B-4CC0-B144-8E8F43005CCA}" dt="2023-12-19T07:03:30.352" v="37" actId="47"/>
        <pc:sldMkLst>
          <pc:docMk/>
          <pc:sldMk cId="0" sldId="293"/>
        </pc:sldMkLst>
      </pc:sldChg>
      <pc:sldChg chg="del">
        <pc:chgData name="GameOWL 2k2" userId="65d924de985bf868" providerId="LiveId" clId="{A54A3DDE-805B-4CC0-B144-8E8F43005CCA}" dt="2023-12-19T07:03:30.849" v="38" actId="47"/>
        <pc:sldMkLst>
          <pc:docMk/>
          <pc:sldMk cId="0" sldId="294"/>
        </pc:sldMkLst>
      </pc:sldChg>
      <pc:sldChg chg="del">
        <pc:chgData name="GameOWL 2k2" userId="65d924de985bf868" providerId="LiveId" clId="{A54A3DDE-805B-4CC0-B144-8E8F43005CCA}" dt="2023-12-19T07:03:31.412" v="39" actId="47"/>
        <pc:sldMkLst>
          <pc:docMk/>
          <pc:sldMk cId="0" sldId="295"/>
        </pc:sldMkLst>
      </pc:sldChg>
      <pc:sldChg chg="del">
        <pc:chgData name="GameOWL 2k2" userId="65d924de985bf868" providerId="LiveId" clId="{A54A3DDE-805B-4CC0-B144-8E8F43005CCA}" dt="2023-12-19T07:03:31.909" v="40" actId="47"/>
        <pc:sldMkLst>
          <pc:docMk/>
          <pc:sldMk cId="0" sldId="296"/>
        </pc:sldMkLst>
      </pc:sldChg>
      <pc:sldChg chg="del">
        <pc:chgData name="GameOWL 2k2" userId="65d924de985bf868" providerId="LiveId" clId="{A54A3DDE-805B-4CC0-B144-8E8F43005CCA}" dt="2023-12-19T07:03:32.538" v="41" actId="47"/>
        <pc:sldMkLst>
          <pc:docMk/>
          <pc:sldMk cId="0" sldId="297"/>
        </pc:sldMkLst>
      </pc:sldChg>
      <pc:sldChg chg="modSp add mod">
        <pc:chgData name="GameOWL 2k2" userId="65d924de985bf868" providerId="LiveId" clId="{A54A3DDE-805B-4CC0-B144-8E8F43005CCA}" dt="2023-12-19T07:19:37.647" v="330" actId="20577"/>
        <pc:sldMkLst>
          <pc:docMk/>
          <pc:sldMk cId="4274530035" sldId="298"/>
        </pc:sldMkLst>
        <pc:spChg chg="mod">
          <ac:chgData name="GameOWL 2k2" userId="65d924de985bf868" providerId="LiveId" clId="{A54A3DDE-805B-4CC0-B144-8E8F43005CCA}" dt="2023-12-19T07:13:10.589" v="204" actId="20577"/>
          <ac:spMkLst>
            <pc:docMk/>
            <pc:sldMk cId="4274530035" sldId="298"/>
            <ac:spMk id="362" creationId="{00000000-0000-0000-0000-000000000000}"/>
          </ac:spMkLst>
        </pc:spChg>
        <pc:spChg chg="mod">
          <ac:chgData name="GameOWL 2k2" userId="65d924de985bf868" providerId="LiveId" clId="{A54A3DDE-805B-4CC0-B144-8E8F43005CCA}" dt="2023-12-19T07:19:37.647" v="330" actId="20577"/>
          <ac:spMkLst>
            <pc:docMk/>
            <pc:sldMk cId="4274530035" sldId="298"/>
            <ac:spMk id="363" creationId="{00000000-0000-0000-0000-000000000000}"/>
          </ac:spMkLst>
        </pc:spChg>
      </pc:sldChg>
      <pc:sldChg chg="modSp add mod">
        <pc:chgData name="GameOWL 2k2" userId="65d924de985bf868" providerId="LiveId" clId="{A54A3DDE-805B-4CC0-B144-8E8F43005CCA}" dt="2023-12-19T07:24:02.949" v="500" actId="20577"/>
        <pc:sldMkLst>
          <pc:docMk/>
          <pc:sldMk cId="504683143" sldId="299"/>
        </pc:sldMkLst>
        <pc:spChg chg="mod">
          <ac:chgData name="GameOWL 2k2" userId="65d924de985bf868" providerId="LiveId" clId="{A54A3DDE-805B-4CC0-B144-8E8F43005CCA}" dt="2023-12-19T07:19:58.605" v="333"/>
          <ac:spMkLst>
            <pc:docMk/>
            <pc:sldMk cId="504683143" sldId="299"/>
            <ac:spMk id="362" creationId="{00000000-0000-0000-0000-000000000000}"/>
          </ac:spMkLst>
        </pc:spChg>
        <pc:spChg chg="mod">
          <ac:chgData name="GameOWL 2k2" userId="65d924de985bf868" providerId="LiveId" clId="{A54A3DDE-805B-4CC0-B144-8E8F43005CCA}" dt="2023-12-19T07:24:02.949" v="500" actId="20577"/>
          <ac:spMkLst>
            <pc:docMk/>
            <pc:sldMk cId="504683143" sldId="299"/>
            <ac:spMk id="363" creationId="{00000000-0000-0000-0000-000000000000}"/>
          </ac:spMkLst>
        </pc:spChg>
      </pc:sldChg>
      <pc:sldChg chg="addSp delSp modSp add mod">
        <pc:chgData name="GameOWL 2k2" userId="65d924de985bf868" providerId="LiveId" clId="{A54A3DDE-805B-4CC0-B144-8E8F43005CCA}" dt="2023-12-19T07:25:05.308" v="507"/>
        <pc:sldMkLst>
          <pc:docMk/>
          <pc:sldMk cId="295223498" sldId="300"/>
        </pc:sldMkLst>
        <pc:spChg chg="mod">
          <ac:chgData name="GameOWL 2k2" userId="65d924de985bf868" providerId="LiveId" clId="{A54A3DDE-805B-4CC0-B144-8E8F43005CCA}" dt="2023-12-19T07:25:05.308" v="507"/>
          <ac:spMkLst>
            <pc:docMk/>
            <pc:sldMk cId="295223498" sldId="300"/>
            <ac:spMk id="362" creationId="{00000000-0000-0000-0000-000000000000}"/>
          </ac:spMkLst>
        </pc:spChg>
        <pc:spChg chg="del mod">
          <ac:chgData name="GameOWL 2k2" userId="65d924de985bf868" providerId="LiveId" clId="{A54A3DDE-805B-4CC0-B144-8E8F43005CCA}" dt="2023-12-19T07:24:15.203" v="503" actId="478"/>
          <ac:spMkLst>
            <pc:docMk/>
            <pc:sldMk cId="295223498" sldId="300"/>
            <ac:spMk id="363" creationId="{00000000-0000-0000-0000-000000000000}"/>
          </ac:spMkLst>
        </pc:spChg>
        <pc:picChg chg="add mod">
          <ac:chgData name="GameOWL 2k2" userId="65d924de985bf868" providerId="LiveId" clId="{A54A3DDE-805B-4CC0-B144-8E8F43005CCA}" dt="2023-12-19T07:24:52.712" v="504"/>
          <ac:picMkLst>
            <pc:docMk/>
            <pc:sldMk cId="295223498" sldId="300"/>
            <ac:picMk id="2" creationId="{CED7D049-8FE6-63AC-2FE9-AF7EE5CDC363}"/>
          </ac:picMkLst>
        </pc:picChg>
      </pc:sldChg>
      <pc:sldChg chg="addSp delSp modSp add mod">
        <pc:chgData name="GameOWL 2k2" userId="65d924de985bf868" providerId="LiveId" clId="{A54A3DDE-805B-4CC0-B144-8E8F43005CCA}" dt="2023-12-19T07:26:00.529" v="548" actId="20577"/>
        <pc:sldMkLst>
          <pc:docMk/>
          <pc:sldMk cId="2042134097" sldId="301"/>
        </pc:sldMkLst>
        <pc:spChg chg="add del mod">
          <ac:chgData name="GameOWL 2k2" userId="65d924de985bf868" providerId="LiveId" clId="{A54A3DDE-805B-4CC0-B144-8E8F43005CCA}" dt="2023-12-19T07:25:24.414" v="510" actId="478"/>
          <ac:spMkLst>
            <pc:docMk/>
            <pc:sldMk cId="2042134097" sldId="301"/>
            <ac:spMk id="3" creationId="{09D6CD66-539B-6663-0039-ECAB4BFB305B}"/>
          </ac:spMkLst>
        </pc:spChg>
        <pc:spChg chg="mod">
          <ac:chgData name="GameOWL 2k2" userId="65d924de985bf868" providerId="LiveId" clId="{A54A3DDE-805B-4CC0-B144-8E8F43005CCA}" dt="2023-12-19T07:26:00.529" v="548" actId="20577"/>
          <ac:spMkLst>
            <pc:docMk/>
            <pc:sldMk cId="2042134097" sldId="301"/>
            <ac:spMk id="362" creationId="{00000000-0000-0000-0000-000000000000}"/>
          </ac:spMkLst>
        </pc:spChg>
        <pc:spChg chg="del">
          <ac:chgData name="GameOWL 2k2" userId="65d924de985bf868" providerId="LiveId" clId="{A54A3DDE-805B-4CC0-B144-8E8F43005CCA}" dt="2023-12-19T07:25:19.399" v="509" actId="478"/>
          <ac:spMkLst>
            <pc:docMk/>
            <pc:sldMk cId="2042134097" sldId="301"/>
            <ac:spMk id="363" creationId="{00000000-0000-0000-0000-000000000000}"/>
          </ac:spMkLst>
        </pc:spChg>
        <pc:picChg chg="add mod">
          <ac:chgData name="GameOWL 2k2" userId="65d924de985bf868" providerId="LiveId" clId="{A54A3DDE-805B-4CC0-B144-8E8F43005CCA}" dt="2023-12-19T07:25:45.934" v="517"/>
          <ac:picMkLst>
            <pc:docMk/>
            <pc:sldMk cId="2042134097" sldId="301"/>
            <ac:picMk id="4" creationId="{79EF5ACC-B2D7-7AC9-6A1E-68E75CE543CA}"/>
          </ac:picMkLst>
        </pc:picChg>
      </pc:sldChg>
      <pc:sldChg chg="add del">
        <pc:chgData name="GameOWL 2k2" userId="65d924de985bf868" providerId="LiveId" clId="{A54A3DDE-805B-4CC0-B144-8E8F43005CCA}" dt="2023-12-19T07:25:34.374" v="514" actId="47"/>
        <pc:sldMkLst>
          <pc:docMk/>
          <pc:sldMk cId="4097552026" sldId="302"/>
        </pc:sldMkLst>
      </pc:sldChg>
      <pc:sldChg chg="add del replId">
        <pc:chgData name="GameOWL 2k2" userId="65d924de985bf868" providerId="LiveId" clId="{A54A3DDE-805B-4CC0-B144-8E8F43005CCA}" dt="2023-12-19T07:25:35.378" v="515" actId="47"/>
        <pc:sldMkLst>
          <pc:docMk/>
          <pc:sldMk cId="4205494159" sldId="303"/>
        </pc:sldMkLst>
      </pc:sldChg>
      <pc:sldChg chg="add del">
        <pc:chgData name="GameOWL 2k2" userId="65d924de985bf868" providerId="LiveId" clId="{A54A3DDE-805B-4CC0-B144-8E8F43005CCA}" dt="2023-12-19T07:25:36.088" v="516" actId="47"/>
        <pc:sldMkLst>
          <pc:docMk/>
          <pc:sldMk cId="3729764172" sldId="304"/>
        </pc:sldMkLst>
      </pc:sldChg>
      <pc:sldChg chg="addSp modSp add mod">
        <pc:chgData name="GameOWL 2k2" userId="65d924de985bf868" providerId="LiveId" clId="{A54A3DDE-805B-4CC0-B144-8E8F43005CCA}" dt="2023-12-19T07:26:30.054" v="591" actId="20577"/>
        <pc:sldMkLst>
          <pc:docMk/>
          <pc:sldMk cId="3016048789" sldId="305"/>
        </pc:sldMkLst>
        <pc:spChg chg="mod">
          <ac:chgData name="GameOWL 2k2" userId="65d924de985bf868" providerId="LiveId" clId="{A54A3DDE-805B-4CC0-B144-8E8F43005CCA}" dt="2023-12-19T07:26:30.054" v="591" actId="20577"/>
          <ac:spMkLst>
            <pc:docMk/>
            <pc:sldMk cId="3016048789" sldId="305"/>
            <ac:spMk id="362" creationId="{00000000-0000-0000-0000-000000000000}"/>
          </ac:spMkLst>
        </pc:spChg>
        <pc:picChg chg="add mod">
          <ac:chgData name="GameOWL 2k2" userId="65d924de985bf868" providerId="LiveId" clId="{A54A3DDE-805B-4CC0-B144-8E8F43005CCA}" dt="2023-12-19T07:26:08.259" v="549"/>
          <ac:picMkLst>
            <pc:docMk/>
            <pc:sldMk cId="3016048789" sldId="305"/>
            <ac:picMk id="2" creationId="{6C82E7E5-09C7-3DAE-EBAB-A7A1336BE8BE}"/>
          </ac:picMkLst>
        </pc:picChg>
      </pc:sldChg>
      <pc:sldChg chg="addSp modSp add mod">
        <pc:chgData name="GameOWL 2k2" userId="65d924de985bf868" providerId="LiveId" clId="{A54A3DDE-805B-4CC0-B144-8E8F43005CCA}" dt="2023-12-19T07:27:03.788" v="635" actId="14100"/>
        <pc:sldMkLst>
          <pc:docMk/>
          <pc:sldMk cId="4148695020" sldId="306"/>
        </pc:sldMkLst>
        <pc:spChg chg="mod">
          <ac:chgData name="GameOWL 2k2" userId="65d924de985bf868" providerId="LiveId" clId="{A54A3DDE-805B-4CC0-B144-8E8F43005CCA}" dt="2023-12-19T07:27:03.788" v="635" actId="14100"/>
          <ac:spMkLst>
            <pc:docMk/>
            <pc:sldMk cId="4148695020" sldId="306"/>
            <ac:spMk id="362" creationId="{00000000-0000-0000-0000-000000000000}"/>
          </ac:spMkLst>
        </pc:spChg>
        <pc:picChg chg="add mod">
          <ac:chgData name="GameOWL 2k2" userId="65d924de985bf868" providerId="LiveId" clId="{A54A3DDE-805B-4CC0-B144-8E8F43005CCA}" dt="2023-12-19T07:26:39.805" v="592"/>
          <ac:picMkLst>
            <pc:docMk/>
            <pc:sldMk cId="4148695020" sldId="306"/>
            <ac:picMk id="2" creationId="{22F61B90-DC5E-D511-1AD3-0C8303BFA36C}"/>
          </ac:picMkLst>
        </pc:picChg>
      </pc:sldChg>
      <pc:sldChg chg="addSp modSp add mod">
        <pc:chgData name="GameOWL 2k2" userId="65d924de985bf868" providerId="LiveId" clId="{A54A3DDE-805B-4CC0-B144-8E8F43005CCA}" dt="2023-12-19T07:27:50.731" v="693" actId="20577"/>
        <pc:sldMkLst>
          <pc:docMk/>
          <pc:sldMk cId="821147113" sldId="307"/>
        </pc:sldMkLst>
        <pc:spChg chg="mod">
          <ac:chgData name="GameOWL 2k2" userId="65d924de985bf868" providerId="LiveId" clId="{A54A3DDE-805B-4CC0-B144-8E8F43005CCA}" dt="2023-12-19T07:27:50.731" v="693" actId="20577"/>
          <ac:spMkLst>
            <pc:docMk/>
            <pc:sldMk cId="821147113" sldId="307"/>
            <ac:spMk id="362" creationId="{00000000-0000-0000-0000-000000000000}"/>
          </ac:spMkLst>
        </pc:spChg>
        <pc:picChg chg="add mod">
          <ac:chgData name="GameOWL 2k2" userId="65d924de985bf868" providerId="LiveId" clId="{A54A3DDE-805B-4CC0-B144-8E8F43005CCA}" dt="2023-12-19T07:27:12.553" v="636"/>
          <ac:picMkLst>
            <pc:docMk/>
            <pc:sldMk cId="821147113" sldId="307"/>
            <ac:picMk id="2" creationId="{2A923460-81AD-6DBA-0E58-1AED75834BAF}"/>
          </ac:picMkLst>
        </pc:picChg>
      </pc:sldChg>
      <pc:sldMasterChg chg="delSldLayout">
        <pc:chgData name="GameOWL 2k2" userId="65d924de985bf868" providerId="LiveId" clId="{A54A3DDE-805B-4CC0-B144-8E8F43005CCA}" dt="2023-12-19T07:03:46.252" v="45" actId="47"/>
        <pc:sldMasterMkLst>
          <pc:docMk/>
          <pc:sldMasterMk cId="0" sldId="2147483677"/>
        </pc:sldMasterMkLst>
        <pc:sldLayoutChg chg="del">
          <pc:chgData name="GameOWL 2k2" userId="65d924de985bf868" providerId="LiveId" clId="{A54A3DDE-805B-4CC0-B144-8E8F43005CCA}" dt="2023-12-19T07:02:49.515" v="7" actId="47"/>
          <pc:sldLayoutMkLst>
            <pc:docMk/>
            <pc:sldMasterMk cId="0" sldId="2147483677"/>
            <pc:sldLayoutMk cId="0" sldId="2147483649"/>
          </pc:sldLayoutMkLst>
        </pc:sldLayoutChg>
        <pc:sldLayoutChg chg="del">
          <pc:chgData name="GameOWL 2k2" userId="65d924de985bf868" providerId="LiveId" clId="{A54A3DDE-805B-4CC0-B144-8E8F43005CCA}" dt="2023-12-19T07:03:44.509" v="44" actId="47"/>
          <pc:sldLayoutMkLst>
            <pc:docMk/>
            <pc:sldMasterMk cId="0" sldId="2147483677"/>
            <pc:sldLayoutMk cId="0" sldId="2147483651"/>
          </pc:sldLayoutMkLst>
        </pc:sldLayoutChg>
        <pc:sldLayoutChg chg="del">
          <pc:chgData name="GameOWL 2k2" userId="65d924de985bf868" providerId="LiveId" clId="{A54A3DDE-805B-4CC0-B144-8E8F43005CCA}" dt="2023-12-19T07:03:17.359" v="19" actId="47"/>
          <pc:sldLayoutMkLst>
            <pc:docMk/>
            <pc:sldMasterMk cId="0" sldId="2147483677"/>
            <pc:sldLayoutMk cId="0" sldId="2147483652"/>
          </pc:sldLayoutMkLst>
        </pc:sldLayoutChg>
        <pc:sldLayoutChg chg="del">
          <pc:chgData name="GameOWL 2k2" userId="65d924de985bf868" providerId="LiveId" clId="{A54A3DDE-805B-4CC0-B144-8E8F43005CCA}" dt="2023-12-19T07:03:46.252" v="45" actId="47"/>
          <pc:sldLayoutMkLst>
            <pc:docMk/>
            <pc:sldMasterMk cId="0" sldId="2147483677"/>
            <pc:sldLayoutMk cId="0" sldId="2147483653"/>
          </pc:sldLayoutMkLst>
        </pc:sldLayoutChg>
        <pc:sldLayoutChg chg="del">
          <pc:chgData name="GameOWL 2k2" userId="65d924de985bf868" providerId="LiveId" clId="{A54A3DDE-805B-4CC0-B144-8E8F43005CCA}" dt="2023-12-19T07:03:06.922" v="11" actId="47"/>
          <pc:sldLayoutMkLst>
            <pc:docMk/>
            <pc:sldMasterMk cId="0" sldId="2147483677"/>
            <pc:sldLayoutMk cId="0" sldId="2147483657"/>
          </pc:sldLayoutMkLst>
        </pc:sldLayoutChg>
        <pc:sldLayoutChg chg="del">
          <pc:chgData name="GameOWL 2k2" userId="65d924de985bf868" providerId="LiveId" clId="{A54A3DDE-805B-4CC0-B144-8E8F43005CCA}" dt="2023-12-19T07:02:48.508" v="6" actId="47"/>
          <pc:sldLayoutMkLst>
            <pc:docMk/>
            <pc:sldMasterMk cId="0" sldId="2147483677"/>
            <pc:sldLayoutMk cId="0" sldId="2147483659"/>
          </pc:sldLayoutMkLst>
        </pc:sldLayoutChg>
        <pc:sldLayoutChg chg="del">
          <pc:chgData name="GameOWL 2k2" userId="65d924de985bf868" providerId="LiveId" clId="{A54A3DDE-805B-4CC0-B144-8E8F43005CCA}" dt="2023-12-19T07:03:06.075" v="10" actId="47"/>
          <pc:sldLayoutMkLst>
            <pc:docMk/>
            <pc:sldMasterMk cId="0" sldId="2147483677"/>
            <pc:sldLayoutMk cId="0" sldId="2147483660"/>
          </pc:sldLayoutMkLst>
        </pc:sldLayoutChg>
        <pc:sldLayoutChg chg="del">
          <pc:chgData name="GameOWL 2k2" userId="65d924de985bf868" providerId="LiveId" clId="{A54A3DDE-805B-4CC0-B144-8E8F43005CCA}" dt="2023-12-19T07:03:16.308" v="17" actId="47"/>
          <pc:sldLayoutMkLst>
            <pc:docMk/>
            <pc:sldMasterMk cId="0" sldId="2147483677"/>
            <pc:sldLayoutMk cId="0" sldId="2147483661"/>
          </pc:sldLayoutMkLst>
        </pc:sldLayoutChg>
        <pc:sldLayoutChg chg="del">
          <pc:chgData name="GameOWL 2k2" userId="65d924de985bf868" providerId="LiveId" clId="{A54A3DDE-805B-4CC0-B144-8E8F43005CCA}" dt="2023-12-19T07:03:07.825" v="12" actId="47"/>
          <pc:sldLayoutMkLst>
            <pc:docMk/>
            <pc:sldMasterMk cId="0" sldId="2147483677"/>
            <pc:sldLayoutMk cId="0" sldId="2147483662"/>
          </pc:sldLayoutMkLst>
        </pc:sldLayoutChg>
        <pc:sldLayoutChg chg="del">
          <pc:chgData name="GameOWL 2k2" userId="65d924de985bf868" providerId="LiveId" clId="{A54A3DDE-805B-4CC0-B144-8E8F43005CCA}" dt="2023-12-19T07:03:19.776" v="22" actId="47"/>
          <pc:sldLayoutMkLst>
            <pc:docMk/>
            <pc:sldMasterMk cId="0" sldId="2147483677"/>
            <pc:sldLayoutMk cId="0" sldId="2147483663"/>
          </pc:sldLayoutMkLst>
        </pc:sldLayoutChg>
        <pc:sldLayoutChg chg="del">
          <pc:chgData name="GameOWL 2k2" userId="65d924de985bf868" providerId="LiveId" clId="{A54A3DDE-805B-4CC0-B144-8E8F43005CCA}" dt="2023-12-19T07:03:20.224" v="23" actId="47"/>
          <pc:sldLayoutMkLst>
            <pc:docMk/>
            <pc:sldMasterMk cId="0" sldId="2147483677"/>
            <pc:sldLayoutMk cId="0" sldId="2147483664"/>
          </pc:sldLayoutMkLst>
        </pc:sldLayoutChg>
        <pc:sldLayoutChg chg="del">
          <pc:chgData name="GameOWL 2k2" userId="65d924de985bf868" providerId="LiveId" clId="{A54A3DDE-805B-4CC0-B144-8E8F43005CCA}" dt="2023-12-19T07:03:12.061" v="14" actId="47"/>
          <pc:sldLayoutMkLst>
            <pc:docMk/>
            <pc:sldMasterMk cId="0" sldId="2147483677"/>
            <pc:sldLayoutMk cId="0" sldId="2147483665"/>
          </pc:sldLayoutMkLst>
        </pc:sldLayoutChg>
        <pc:sldLayoutChg chg="del">
          <pc:chgData name="GameOWL 2k2" userId="65d924de985bf868" providerId="LiveId" clId="{A54A3DDE-805B-4CC0-B144-8E8F43005CCA}" dt="2023-12-19T07:03:43.083" v="43" actId="47"/>
          <pc:sldLayoutMkLst>
            <pc:docMk/>
            <pc:sldMasterMk cId="0" sldId="2147483677"/>
            <pc:sldLayoutMk cId="0" sldId="2147483666"/>
          </pc:sldLayoutMkLst>
        </pc:sldLayoutChg>
        <pc:sldLayoutChg chg="del">
          <pc:chgData name="GameOWL 2k2" userId="65d924de985bf868" providerId="LiveId" clId="{A54A3DDE-805B-4CC0-B144-8E8F43005CCA}" dt="2023-12-19T07:03:03.744" v="8" actId="47"/>
          <pc:sldLayoutMkLst>
            <pc:docMk/>
            <pc:sldMasterMk cId="0" sldId="2147483677"/>
            <pc:sldLayoutMk cId="0" sldId="2147483667"/>
          </pc:sldLayoutMkLst>
        </pc:sldLayoutChg>
        <pc:sldLayoutChg chg="del">
          <pc:chgData name="GameOWL 2k2" userId="65d924de985bf868" providerId="LiveId" clId="{A54A3DDE-805B-4CC0-B144-8E8F43005CCA}" dt="2023-12-19T07:03:04.898" v="9" actId="47"/>
          <pc:sldLayoutMkLst>
            <pc:docMk/>
            <pc:sldMasterMk cId="0" sldId="2147483677"/>
            <pc:sldLayoutMk cId="0" sldId="2147483668"/>
          </pc:sldLayoutMkLst>
        </pc:sldLayoutChg>
        <pc:sldLayoutChg chg="del">
          <pc:chgData name="GameOWL 2k2" userId="65d924de985bf868" providerId="LiveId" clId="{A54A3DDE-805B-4CC0-B144-8E8F43005CCA}" dt="2023-12-19T07:03:41.838" v="42" actId="47"/>
          <pc:sldLayoutMkLst>
            <pc:docMk/>
            <pc:sldMasterMk cId="0" sldId="2147483677"/>
            <pc:sldLayoutMk cId="0" sldId="2147483669"/>
          </pc:sldLayoutMkLst>
        </pc:sldLayoutChg>
        <pc:sldLayoutChg chg="del">
          <pc:chgData name="GameOWL 2k2" userId="65d924de985bf868" providerId="LiveId" clId="{A54A3DDE-805B-4CC0-B144-8E8F43005CCA}" dt="2023-12-19T07:03:18.835" v="21" actId="47"/>
          <pc:sldLayoutMkLst>
            <pc:docMk/>
            <pc:sldMasterMk cId="0" sldId="2147483677"/>
            <pc:sldLayoutMk cId="0" sldId="2147483670"/>
          </pc:sldLayoutMkLst>
        </pc:sldLayoutChg>
        <pc:sldLayoutChg chg="del">
          <pc:chgData name="GameOWL 2k2" userId="65d924de985bf868" providerId="LiveId" clId="{A54A3DDE-805B-4CC0-B144-8E8F43005CCA}" dt="2023-12-19T07:03:15.615" v="16" actId="47"/>
          <pc:sldLayoutMkLst>
            <pc:docMk/>
            <pc:sldMasterMk cId="0" sldId="2147483677"/>
            <pc:sldLayoutMk cId="0" sldId="2147483671"/>
          </pc:sldLayoutMkLst>
        </pc:sldLayoutChg>
        <pc:sldLayoutChg chg="del">
          <pc:chgData name="GameOWL 2k2" userId="65d924de985bf868" providerId="LiveId" clId="{A54A3DDE-805B-4CC0-B144-8E8F43005CCA}" dt="2023-12-19T07:03:16.792" v="18" actId="47"/>
          <pc:sldLayoutMkLst>
            <pc:docMk/>
            <pc:sldMasterMk cId="0" sldId="2147483677"/>
            <pc:sldLayoutMk cId="0" sldId="2147483672"/>
          </pc:sldLayoutMkLst>
        </pc:sldLayoutChg>
      </pc:sldMasterChg>
      <pc:sldMasterChg chg="del delSldLayout">
        <pc:chgData name="GameOWL 2k2" userId="65d924de985bf868" providerId="LiveId" clId="{A54A3DDE-805B-4CC0-B144-8E8F43005CCA}" dt="2023-12-19T07:03:32.538" v="41" actId="47"/>
        <pc:sldMasterMkLst>
          <pc:docMk/>
          <pc:sldMasterMk cId="0" sldId="2147483678"/>
        </pc:sldMasterMkLst>
        <pc:sldLayoutChg chg="del">
          <pc:chgData name="GameOWL 2k2" userId="65d924de985bf868" providerId="LiveId" clId="{A54A3DDE-805B-4CC0-B144-8E8F43005CCA}" dt="2023-12-19T07:03:32.538" v="41" actId="47"/>
          <pc:sldLayoutMkLst>
            <pc:docMk/>
            <pc:sldMasterMk cId="0" sldId="2147483678"/>
            <pc:sldLayoutMk cId="0" sldId="2147483675"/>
          </pc:sldLayoutMkLst>
        </pc:sldLayoutChg>
        <pc:sldLayoutChg chg="del">
          <pc:chgData name="GameOWL 2k2" userId="65d924de985bf868" providerId="LiveId" clId="{A54A3DDE-805B-4CC0-B144-8E8F43005CCA}" dt="2023-12-19T07:03:31.909" v="40" actId="47"/>
          <pc:sldLayoutMkLst>
            <pc:docMk/>
            <pc:sldMasterMk cId="0" sldId="2147483678"/>
            <pc:sldLayoutMk cId="0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320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376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649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6390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513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106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6206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44775" y="917225"/>
            <a:ext cx="5477100" cy="18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44775" y="2757025"/>
            <a:ext cx="5477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" name="Google Shape;12;p2"/>
          <p:cNvGrpSpPr/>
          <p:nvPr/>
        </p:nvGrpSpPr>
        <p:grpSpPr>
          <a:xfrm>
            <a:off x="-951260" y="1443299"/>
            <a:ext cx="10708833" cy="4937064"/>
            <a:chOff x="-951260" y="1443299"/>
            <a:chExt cx="10708833" cy="4937064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900001">
              <a:off x="8306801" y="1467735"/>
              <a:ext cx="832375" cy="4888191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1799999">
              <a:off x="-289132" y="2084412"/>
              <a:ext cx="559121" cy="2798326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335759">
            <a:off x="9363424" y="1704250"/>
            <a:ext cx="309195" cy="48387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4"/>
          <p:cNvGrpSpPr/>
          <p:nvPr/>
        </p:nvGrpSpPr>
        <p:grpSpPr>
          <a:xfrm>
            <a:off x="7032353" y="-782873"/>
            <a:ext cx="2888400" cy="2483500"/>
            <a:chOff x="7032353" y="-782873"/>
            <a:chExt cx="2888400" cy="2483500"/>
          </a:xfrm>
        </p:grpSpPr>
        <p:sp>
          <p:nvSpPr>
            <p:cNvPr id="28" name="Google Shape;28;p4"/>
            <p:cNvSpPr/>
            <p:nvPr/>
          </p:nvSpPr>
          <p:spPr>
            <a:xfrm>
              <a:off x="8476553" y="256427"/>
              <a:ext cx="1444200" cy="14442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7032353" y="-782873"/>
              <a:ext cx="1444200" cy="14442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>
            <a:off x="7180652" y="-903099"/>
            <a:ext cx="2361124" cy="2534574"/>
            <a:chOff x="7180652" y="-903099"/>
            <a:chExt cx="2361124" cy="2534574"/>
          </a:xfrm>
        </p:grpSpPr>
        <p:grpSp>
          <p:nvGrpSpPr>
            <p:cNvPr id="31" name="Google Shape;31;p4"/>
            <p:cNvGrpSpPr/>
            <p:nvPr/>
          </p:nvGrpSpPr>
          <p:grpSpPr>
            <a:xfrm>
              <a:off x="7180652" y="-903099"/>
              <a:ext cx="2186081" cy="2128248"/>
              <a:chOff x="7180652" y="-903099"/>
              <a:chExt cx="2186081" cy="2128248"/>
            </a:xfrm>
          </p:grpSpPr>
          <p:pic>
            <p:nvPicPr>
              <p:cNvPr id="32" name="Google Shape;32;p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8594400" y="445025"/>
                <a:ext cx="772332" cy="780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</p:pic>
          <p:pic>
            <p:nvPicPr>
              <p:cNvPr id="33" name="Google Shape;33;p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 rot="10799993">
                <a:off x="7180652" y="-903097"/>
                <a:ext cx="1147575" cy="128984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4" name="Google Shape;34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855525" y="934750"/>
              <a:ext cx="686251" cy="696726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473320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3" name="Google Shape;7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05284">
            <a:off x="1991789" y="-1997150"/>
            <a:ext cx="32867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" name="Google Shape;74;p8"/>
          <p:cNvGrpSpPr/>
          <p:nvPr/>
        </p:nvGrpSpPr>
        <p:grpSpPr>
          <a:xfrm>
            <a:off x="-1326773" y="1477458"/>
            <a:ext cx="5907575" cy="4228875"/>
            <a:chOff x="-1326773" y="1477458"/>
            <a:chExt cx="5907575" cy="4228875"/>
          </a:xfrm>
        </p:grpSpPr>
        <p:sp>
          <p:nvSpPr>
            <p:cNvPr id="75" name="Google Shape;75;p8"/>
            <p:cNvSpPr/>
            <p:nvPr/>
          </p:nvSpPr>
          <p:spPr>
            <a:xfrm rot="7811180">
              <a:off x="-905736" y="1898495"/>
              <a:ext cx="2057726" cy="205772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7811180">
              <a:off x="2102039" y="3227570"/>
              <a:ext cx="2057726" cy="205772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-783249" y="2024600"/>
            <a:ext cx="4838424" cy="3093476"/>
            <a:chOff x="-783249" y="2024600"/>
            <a:chExt cx="4838424" cy="3093476"/>
          </a:xfrm>
        </p:grpSpPr>
        <p:pic>
          <p:nvPicPr>
            <p:cNvPr id="78" name="Google Shape;7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783249" y="2024600"/>
              <a:ext cx="1805499" cy="1805499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79" name="Google Shape;79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46418" y="3609325"/>
              <a:ext cx="1508757" cy="1508751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80" name="Google Shape;80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08574" y="3622528"/>
              <a:ext cx="938308" cy="951718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title"/>
          </p:nvPr>
        </p:nvSpPr>
        <p:spPr>
          <a:xfrm>
            <a:off x="715100" y="2478725"/>
            <a:ext cx="43035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ubTitle" idx="1"/>
          </p:nvPr>
        </p:nvSpPr>
        <p:spPr>
          <a:xfrm>
            <a:off x="715168" y="3321777"/>
            <a:ext cx="43035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85" name="Google Shape;85;p9"/>
          <p:cNvGrpSpPr/>
          <p:nvPr/>
        </p:nvGrpSpPr>
        <p:grpSpPr>
          <a:xfrm>
            <a:off x="4251652" y="-657342"/>
            <a:ext cx="6109725" cy="6827138"/>
            <a:chOff x="4251652" y="-657342"/>
            <a:chExt cx="6109725" cy="6827138"/>
          </a:xfrm>
        </p:grpSpPr>
        <p:sp>
          <p:nvSpPr>
            <p:cNvPr id="86" name="Google Shape;86;p9"/>
            <p:cNvSpPr/>
            <p:nvPr/>
          </p:nvSpPr>
          <p:spPr>
            <a:xfrm rot="7811180">
              <a:off x="6983814" y="3691033"/>
              <a:ext cx="2057726" cy="205772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 rot="7811180">
              <a:off x="4672689" y="-236305"/>
              <a:ext cx="2057726" cy="205772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7811180">
              <a:off x="7882614" y="1310470"/>
              <a:ext cx="2057726" cy="205772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9"/>
          <p:cNvGrpSpPr/>
          <p:nvPr/>
        </p:nvGrpSpPr>
        <p:grpSpPr>
          <a:xfrm>
            <a:off x="4411053" y="-1205141"/>
            <a:ext cx="8033512" cy="8505476"/>
            <a:chOff x="4411053" y="-1205141"/>
            <a:chExt cx="8033512" cy="8505476"/>
          </a:xfrm>
        </p:grpSpPr>
        <p:pic>
          <p:nvPicPr>
            <p:cNvPr id="90" name="Google Shape;90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291678">
              <a:off x="5148349" y="2919849"/>
              <a:ext cx="1368574" cy="42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6594102">
              <a:off x="9588576" y="-2425915"/>
              <a:ext cx="832375" cy="4888191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92" name="Google Shape;92;p9"/>
          <p:cNvGrpSpPr/>
          <p:nvPr/>
        </p:nvGrpSpPr>
        <p:grpSpPr>
          <a:xfrm>
            <a:off x="4905650" y="35351"/>
            <a:ext cx="4738925" cy="5707449"/>
            <a:chOff x="4905650" y="35351"/>
            <a:chExt cx="4738925" cy="5707449"/>
          </a:xfrm>
        </p:grpSpPr>
        <p:pic>
          <p:nvPicPr>
            <p:cNvPr id="93" name="Google Shape;93;p9"/>
            <p:cNvPicPr preferRelativeResize="0"/>
            <p:nvPr/>
          </p:nvPicPr>
          <p:blipFill rotWithShape="1">
            <a:blip r:embed="rId4">
              <a:alphaModFix/>
            </a:blip>
            <a:srcRect l="62477" t="276" r="-1624" b="64693"/>
            <a:stretch/>
          </p:blipFill>
          <p:spPr>
            <a:xfrm rot="-2051986">
              <a:off x="5219831" y="254945"/>
              <a:ext cx="1131368" cy="11378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05650" y="184465"/>
              <a:ext cx="835699" cy="847648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95" name="Google Shape;95;p9"/>
            <p:cNvPicPr preferRelativeResize="0"/>
            <p:nvPr/>
          </p:nvPicPr>
          <p:blipFill rotWithShape="1">
            <a:blip r:embed="rId4">
              <a:alphaModFix/>
            </a:blip>
            <a:srcRect l="62477" t="276" r="-1624" b="64693"/>
            <a:stretch/>
          </p:blipFill>
          <p:spPr>
            <a:xfrm rot="-2051990">
              <a:off x="7298543" y="4029120"/>
              <a:ext cx="1428261" cy="14364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323225" y="1669212"/>
              <a:ext cx="1321350" cy="134022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16" name="Google Shape;316;p27"/>
          <p:cNvGrpSpPr/>
          <p:nvPr/>
        </p:nvGrpSpPr>
        <p:grpSpPr>
          <a:xfrm>
            <a:off x="-620801" y="2975044"/>
            <a:ext cx="3084717" cy="2788759"/>
            <a:chOff x="-620801" y="2975044"/>
            <a:chExt cx="3084717" cy="2788759"/>
          </a:xfrm>
        </p:grpSpPr>
        <p:sp>
          <p:nvSpPr>
            <p:cNvPr id="317" name="Google Shape;317;p27"/>
            <p:cNvSpPr/>
            <p:nvPr/>
          </p:nvSpPr>
          <p:spPr>
            <a:xfrm>
              <a:off x="1019716" y="4319602"/>
              <a:ext cx="1444200" cy="14442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 rot="1372132">
              <a:off x="-396916" y="3198929"/>
              <a:ext cx="1444329" cy="1444329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27"/>
          <p:cNvGrpSpPr/>
          <p:nvPr/>
        </p:nvGrpSpPr>
        <p:grpSpPr>
          <a:xfrm>
            <a:off x="-294198" y="3260177"/>
            <a:ext cx="2686799" cy="2367774"/>
            <a:chOff x="-294198" y="3260177"/>
            <a:chExt cx="2686799" cy="2367774"/>
          </a:xfrm>
        </p:grpSpPr>
        <p:pic>
          <p:nvPicPr>
            <p:cNvPr id="320" name="Google Shape;320;p2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64960" y="4443538"/>
              <a:ext cx="1046800" cy="1057374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321" name="Google Shape;321;p27"/>
            <p:cNvPicPr preferRelativeResize="0"/>
            <p:nvPr/>
          </p:nvPicPr>
          <p:blipFill rotWithShape="1">
            <a:blip r:embed="rId3">
              <a:alphaModFix/>
            </a:blip>
            <a:srcRect l="62477" t="276" r="-1624" b="64693"/>
            <a:stretch/>
          </p:blipFill>
          <p:spPr>
            <a:xfrm rot="-679560">
              <a:off x="-200932" y="3352821"/>
              <a:ext cx="1047920" cy="10539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372461">
              <a:off x="1592648" y="4865229"/>
              <a:ext cx="700756" cy="652169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323" name="Google Shape;32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75943">
            <a:off x="-942257" y="1289212"/>
            <a:ext cx="608490" cy="35733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8"/>
          <p:cNvSpPr/>
          <p:nvPr/>
        </p:nvSpPr>
        <p:spPr>
          <a:xfrm>
            <a:off x="0" y="0"/>
            <a:ext cx="320100" cy="32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26" name="Google Shape;326;p28"/>
          <p:cNvGrpSpPr/>
          <p:nvPr/>
        </p:nvGrpSpPr>
        <p:grpSpPr>
          <a:xfrm>
            <a:off x="5590238" y="3498440"/>
            <a:ext cx="3307007" cy="2323904"/>
            <a:chOff x="5590238" y="3498440"/>
            <a:chExt cx="3307007" cy="2323904"/>
          </a:xfrm>
        </p:grpSpPr>
        <p:sp>
          <p:nvSpPr>
            <p:cNvPr id="327" name="Google Shape;327;p28"/>
            <p:cNvSpPr/>
            <p:nvPr/>
          </p:nvSpPr>
          <p:spPr>
            <a:xfrm rot="-3384736">
              <a:off x="7174240" y="3777335"/>
              <a:ext cx="1444109" cy="1444109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 rot="10625688">
              <a:off x="5625910" y="4342416"/>
              <a:ext cx="1444256" cy="1444256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28"/>
          <p:cNvGrpSpPr/>
          <p:nvPr/>
        </p:nvGrpSpPr>
        <p:grpSpPr>
          <a:xfrm>
            <a:off x="5692588" y="3746357"/>
            <a:ext cx="2864355" cy="1850389"/>
            <a:chOff x="5692588" y="3746357"/>
            <a:chExt cx="2864355" cy="1850389"/>
          </a:xfrm>
        </p:grpSpPr>
        <p:pic>
          <p:nvPicPr>
            <p:cNvPr id="330" name="Google Shape;330;p2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3384820">
              <a:off x="7423191" y="4085616"/>
              <a:ext cx="857303" cy="797859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331" name="Google Shape;331;p28"/>
            <p:cNvPicPr preferRelativeResize="0"/>
            <p:nvPr/>
          </p:nvPicPr>
          <p:blipFill rotWithShape="1">
            <a:blip r:embed="rId3">
              <a:alphaModFix/>
            </a:blip>
            <a:srcRect l="62477" t="276" r="-1624" b="64693"/>
            <a:stretch/>
          </p:blipFill>
          <p:spPr>
            <a:xfrm rot="8573960">
              <a:off x="5871161" y="4531614"/>
              <a:ext cx="883516" cy="8885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2" name="Google Shape;33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241104">
              <a:off x="7779478" y="3864909"/>
              <a:ext cx="652622" cy="66194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333" name="Google Shape;33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890980">
            <a:off x="8446520" y="1917400"/>
            <a:ext cx="1555613" cy="21733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anit"/>
              <a:buNone/>
              <a:defRPr sz="30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8" r:id="rId6"/>
    <p:sldLayoutId id="2147483673" r:id="rId7"/>
    <p:sldLayoutId id="2147483674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>
            <a:spLocks noGrp="1"/>
          </p:cNvSpPr>
          <p:nvPr>
            <p:ph type="ctrTitle"/>
          </p:nvPr>
        </p:nvSpPr>
        <p:spPr>
          <a:xfrm>
            <a:off x="744775" y="917225"/>
            <a:ext cx="5477100" cy="18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Analiza impactului pandemiei de COVID-19</a:t>
            </a:r>
            <a:endParaRPr dirty="0"/>
          </a:p>
        </p:txBody>
      </p:sp>
      <p:sp>
        <p:nvSpPr>
          <p:cNvPr id="345" name="Google Shape;345;p32"/>
          <p:cNvSpPr txBox="1">
            <a:spLocks noGrp="1"/>
          </p:cNvSpPr>
          <p:nvPr>
            <p:ph type="subTitle" idx="1"/>
          </p:nvPr>
        </p:nvSpPr>
        <p:spPr>
          <a:xfrm>
            <a:off x="744775" y="2824177"/>
            <a:ext cx="5477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Toma Cosmin-</a:t>
            </a:r>
            <a:r>
              <a:rPr lang="en-US" dirty="0" err="1"/>
              <a:t>Ionut</a:t>
            </a:r>
            <a:r>
              <a:rPr lang="en-US" dirty="0"/>
              <a:t>, gr. IA-211</a:t>
            </a:r>
            <a:endParaRPr dirty="0"/>
          </a:p>
        </p:txBody>
      </p:sp>
      <p:grpSp>
        <p:nvGrpSpPr>
          <p:cNvPr id="346" name="Google Shape;346;p32"/>
          <p:cNvGrpSpPr/>
          <p:nvPr/>
        </p:nvGrpSpPr>
        <p:grpSpPr>
          <a:xfrm>
            <a:off x="5824849" y="2151966"/>
            <a:ext cx="2074503" cy="2153698"/>
            <a:chOff x="5736249" y="1829366"/>
            <a:chExt cx="2074503" cy="2153698"/>
          </a:xfrm>
        </p:grpSpPr>
        <p:sp>
          <p:nvSpPr>
            <p:cNvPr id="347" name="Google Shape;347;p32"/>
            <p:cNvSpPr/>
            <p:nvPr/>
          </p:nvSpPr>
          <p:spPr>
            <a:xfrm>
              <a:off x="5744642" y="1829366"/>
              <a:ext cx="2057700" cy="20577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48" name="Google Shape;348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051942">
              <a:off x="6062495" y="2123279"/>
              <a:ext cx="1422011" cy="1598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9" name="Google Shape;349;p32"/>
          <p:cNvGrpSpPr/>
          <p:nvPr/>
        </p:nvGrpSpPr>
        <p:grpSpPr>
          <a:xfrm>
            <a:off x="2773123" y="3454658"/>
            <a:ext cx="2057700" cy="2057700"/>
            <a:chOff x="2773123" y="3454658"/>
            <a:chExt cx="2057700" cy="2057700"/>
          </a:xfrm>
        </p:grpSpPr>
        <p:sp>
          <p:nvSpPr>
            <p:cNvPr id="350" name="Google Shape;350;p32"/>
            <p:cNvSpPr/>
            <p:nvPr/>
          </p:nvSpPr>
          <p:spPr>
            <a:xfrm>
              <a:off x="2773123" y="3454658"/>
              <a:ext cx="2057700" cy="20577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8280000" algn="bl" rotWithShape="0">
                <a:srgbClr val="191919">
                  <a:alpha val="4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51" name="Google Shape;351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04727" y="4362607"/>
              <a:ext cx="1000533" cy="10005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56866" y="3543276"/>
              <a:ext cx="1476705" cy="147670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353" name="Google Shape;353;p32"/>
          <p:cNvGrpSpPr/>
          <p:nvPr/>
        </p:nvGrpSpPr>
        <p:grpSpPr>
          <a:xfrm>
            <a:off x="6371208" y="-637324"/>
            <a:ext cx="2057700" cy="2057700"/>
            <a:chOff x="6371208" y="-762849"/>
            <a:chExt cx="2057700" cy="2057700"/>
          </a:xfrm>
        </p:grpSpPr>
        <p:sp>
          <p:nvSpPr>
            <p:cNvPr id="354" name="Google Shape;354;p32"/>
            <p:cNvSpPr/>
            <p:nvPr/>
          </p:nvSpPr>
          <p:spPr>
            <a:xfrm>
              <a:off x="6371208" y="-762849"/>
              <a:ext cx="2057700" cy="2057700"/>
            </a:xfrm>
            <a:prstGeom prst="ellipse">
              <a:avLst/>
            </a:prstGeom>
            <a:solidFill>
              <a:srgbClr val="FFFFFF">
                <a:alpha val="53160"/>
              </a:srgbClr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55" name="Google Shape;355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003163" y="-681423"/>
              <a:ext cx="1000525" cy="991248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356" name="Google Shape;356;p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95925" y="-29548"/>
              <a:ext cx="1000524" cy="987198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357" name="Google Shape;357;p3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352605" y="112546"/>
              <a:ext cx="891376" cy="904967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Probleme de depistat</a:t>
            </a:r>
            <a:endParaRPr dirty="0"/>
          </a:p>
        </p:txBody>
      </p:sp>
      <p:sp>
        <p:nvSpPr>
          <p:cNvPr id="363" name="Google Shape;363;p33"/>
          <p:cNvSpPr txBox="1">
            <a:spLocks noGrp="1"/>
          </p:cNvSpPr>
          <p:nvPr>
            <p:ph type="body" idx="1"/>
          </p:nvPr>
        </p:nvSpPr>
        <p:spPr>
          <a:xfrm>
            <a:off x="720000" y="1017724"/>
            <a:ext cx="7704000" cy="2045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Care </a:t>
            </a:r>
            <a:r>
              <a:rPr lang="en-US" sz="2400" dirty="0" err="1"/>
              <a:t>pacienți</a:t>
            </a:r>
            <a:r>
              <a:rPr lang="en-US" sz="2400" dirty="0"/>
              <a:t> sunt </a:t>
            </a:r>
            <a:r>
              <a:rPr lang="en-US" sz="2400" dirty="0" err="1"/>
              <a:t>mai</a:t>
            </a:r>
            <a:r>
              <a:rPr lang="en-US" sz="2400" dirty="0"/>
              <a:t> </a:t>
            </a:r>
            <a:r>
              <a:rPr lang="en-US" sz="2400" dirty="0" err="1"/>
              <a:t>mulți</a:t>
            </a:r>
            <a:r>
              <a:rPr lang="en-US" sz="2400" dirty="0"/>
              <a:t> </a:t>
            </a:r>
            <a:r>
              <a:rPr lang="ro-MD" sz="2400" dirty="0"/>
              <a:t>masculin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f</a:t>
            </a:r>
            <a:r>
              <a:rPr lang="ro-MD" sz="2400" dirty="0"/>
              <a:t>eminin</a:t>
            </a:r>
            <a:r>
              <a:rPr lang="en-US" sz="2400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Care </a:t>
            </a:r>
            <a:r>
              <a:rPr lang="en-US" sz="2400" dirty="0" err="1"/>
              <a:t>este</a:t>
            </a:r>
            <a:r>
              <a:rPr lang="en-US" sz="2400" dirty="0"/>
              <a:t> </a:t>
            </a:r>
            <a:r>
              <a:rPr lang="en-US" sz="2400" dirty="0" err="1"/>
              <a:t>ponderea</a:t>
            </a:r>
            <a:r>
              <a:rPr lang="en-US" sz="2400" dirty="0"/>
              <a:t> de </a:t>
            </a:r>
            <a:r>
              <a:rPr lang="en-US" sz="2400" dirty="0" err="1"/>
              <a:t>vârstă</a:t>
            </a:r>
            <a:r>
              <a:rPr lang="en-US" sz="2400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Care sunt </a:t>
            </a:r>
            <a:r>
              <a:rPr lang="en-US" sz="2400" dirty="0" err="1"/>
              <a:t>rezultatele</a:t>
            </a:r>
            <a:r>
              <a:rPr lang="en-US" sz="2400" dirty="0"/>
              <a:t> </a:t>
            </a:r>
            <a:r>
              <a:rPr lang="en-US" sz="2400" dirty="0" err="1"/>
              <a:t>testelor</a:t>
            </a:r>
            <a:r>
              <a:rPr lang="en-US" sz="2400" dirty="0"/>
              <a:t> </a:t>
            </a:r>
            <a:r>
              <a:rPr lang="en-US" sz="2400" dirty="0" err="1"/>
              <a:t>pentru</a:t>
            </a:r>
            <a:r>
              <a:rPr lang="en-US" sz="2400" dirty="0"/>
              <a:t> COVID-19?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Procentajul</a:t>
            </a:r>
            <a:r>
              <a:rPr lang="en-US" sz="2400" dirty="0"/>
              <a:t> de </a:t>
            </a:r>
            <a:r>
              <a:rPr lang="en-US" sz="2400" dirty="0" err="1"/>
              <a:t>pacienți</a:t>
            </a:r>
            <a:r>
              <a:rPr lang="en-US" sz="2400" dirty="0"/>
              <a:t> </a:t>
            </a:r>
            <a:r>
              <a:rPr lang="en-US" sz="2400" dirty="0" err="1"/>
              <a:t>decedați</a:t>
            </a:r>
            <a:r>
              <a:rPr lang="en-US" sz="2400" dirty="0"/>
              <a:t> vs. </a:t>
            </a:r>
            <a:r>
              <a:rPr lang="en-US" sz="2400" dirty="0" err="1"/>
              <a:t>în</a:t>
            </a:r>
            <a:r>
              <a:rPr lang="en-US" sz="2400" dirty="0"/>
              <a:t> </a:t>
            </a:r>
            <a:r>
              <a:rPr lang="en-US" sz="2400" dirty="0" err="1"/>
              <a:t>viață</a:t>
            </a:r>
            <a:r>
              <a:rPr lang="en-US" sz="24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Despre Dataset</a:t>
            </a:r>
            <a:endParaRPr dirty="0"/>
          </a:p>
        </p:txBody>
      </p:sp>
      <p:sp>
        <p:nvSpPr>
          <p:cNvPr id="363" name="Google Shape;363;p33"/>
          <p:cNvSpPr txBox="1">
            <a:spLocks noGrp="1"/>
          </p:cNvSpPr>
          <p:nvPr>
            <p:ph type="body" idx="1"/>
          </p:nvPr>
        </p:nvSpPr>
        <p:spPr>
          <a:xfrm>
            <a:off x="720000" y="1017724"/>
            <a:ext cx="7704000" cy="3531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</a:t>
            </a:r>
            <a:r>
              <a:rPr lang="en-US" dirty="0" err="1"/>
              <a:t>Caracteristici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 ale </a:t>
            </a:r>
            <a:r>
              <a:rPr lang="en-US" dirty="0" err="1"/>
              <a:t>Datasetului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-</a:t>
            </a:r>
            <a:r>
              <a:rPr lang="en-US" dirty="0" err="1"/>
              <a:t>Volumul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Număr</a:t>
            </a:r>
            <a:r>
              <a:rPr lang="en-US" dirty="0"/>
              <a:t> de </a:t>
            </a:r>
            <a:r>
              <a:rPr lang="en-US" dirty="0" err="1"/>
              <a:t>Înregistrări</a:t>
            </a:r>
            <a:r>
              <a:rPr lang="en-US" dirty="0"/>
              <a:t> (</a:t>
            </a:r>
            <a:r>
              <a:rPr lang="en-US" dirty="0" err="1"/>
              <a:t>Rânduri</a:t>
            </a:r>
            <a:r>
              <a:rPr lang="en-US" dirty="0"/>
              <a:t>): </a:t>
            </a:r>
            <a:r>
              <a:rPr lang="ro-MD" dirty="0"/>
              <a:t>1048576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Număr</a:t>
            </a:r>
            <a:r>
              <a:rPr lang="en-US" dirty="0"/>
              <a:t> de </a:t>
            </a:r>
            <a:r>
              <a:rPr lang="en-US" dirty="0" err="1"/>
              <a:t>Variabile</a:t>
            </a:r>
            <a:r>
              <a:rPr lang="en-US" dirty="0"/>
              <a:t> (</a:t>
            </a:r>
            <a:r>
              <a:rPr lang="en-US" dirty="0" err="1"/>
              <a:t>Coloane</a:t>
            </a:r>
            <a:r>
              <a:rPr lang="en-US" dirty="0"/>
              <a:t>): </a:t>
            </a:r>
            <a:r>
              <a:rPr lang="ro-MD" dirty="0"/>
              <a:t>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- </a:t>
            </a:r>
            <a:r>
              <a:rPr lang="en-US" dirty="0" err="1"/>
              <a:t>Structura</a:t>
            </a:r>
            <a:r>
              <a:rPr lang="en-US" dirty="0"/>
              <a:t> </a:t>
            </a:r>
            <a:r>
              <a:rPr lang="en-US" dirty="0" err="1"/>
              <a:t>Datelor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Variabile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: </a:t>
            </a:r>
            <a:r>
              <a:rPr lang="ro-MD" dirty="0"/>
              <a:t>SEX, AGE, PATIENT_TYPE, DATE_DIED, CLASSIFFICATION_FINAL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</a:t>
            </a:r>
            <a:r>
              <a:rPr lang="en-US" dirty="0" err="1"/>
              <a:t>Analize</a:t>
            </a:r>
            <a:r>
              <a:rPr lang="en-US" dirty="0"/>
              <a:t> </a:t>
            </a:r>
            <a:r>
              <a:rPr lang="en-US" dirty="0" err="1"/>
              <a:t>Preliminare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- </a:t>
            </a:r>
            <a:r>
              <a:rPr lang="en-US" dirty="0" err="1"/>
              <a:t>Distribuția</a:t>
            </a:r>
            <a:r>
              <a:rPr lang="en-US" dirty="0"/>
              <a:t> </a:t>
            </a:r>
            <a:r>
              <a:rPr lang="en-US" dirty="0" err="1"/>
              <a:t>Sexului</a:t>
            </a:r>
            <a:r>
              <a:rPr lang="en-US" dirty="0"/>
              <a:t> </a:t>
            </a:r>
            <a:r>
              <a:rPr lang="en-US" dirty="0" err="1"/>
              <a:t>Pacienților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Întrebare</a:t>
            </a:r>
            <a:r>
              <a:rPr lang="en-US" dirty="0"/>
              <a:t> de </a:t>
            </a:r>
            <a:r>
              <a:rPr lang="en-US" dirty="0" err="1"/>
              <a:t>Cercetat</a:t>
            </a:r>
            <a:r>
              <a:rPr lang="en-US" dirty="0"/>
              <a:t>: Cum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distribuit</a:t>
            </a:r>
            <a:r>
              <a:rPr lang="en-US" dirty="0"/>
              <a:t> </a:t>
            </a:r>
            <a:r>
              <a:rPr lang="en-US" dirty="0" err="1"/>
              <a:t>sexul</a:t>
            </a:r>
            <a:r>
              <a:rPr lang="en-US" dirty="0"/>
              <a:t> </a:t>
            </a:r>
            <a:r>
              <a:rPr lang="en-US" dirty="0" err="1"/>
              <a:t>pacienților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dataset?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Metodă</a:t>
            </a:r>
            <a:r>
              <a:rPr lang="en-US" dirty="0"/>
              <a:t> de </a:t>
            </a:r>
            <a:r>
              <a:rPr lang="en-US" dirty="0" err="1"/>
              <a:t>Analiză</a:t>
            </a:r>
            <a:r>
              <a:rPr lang="en-US" dirty="0"/>
              <a:t>: </a:t>
            </a:r>
            <a:r>
              <a:rPr lang="en-US" dirty="0" err="1"/>
              <a:t>Utilizarea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grafic</a:t>
            </a:r>
            <a:r>
              <a:rPr lang="en-US" dirty="0"/>
              <a:t> de bare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vizualiza</a:t>
            </a:r>
            <a:r>
              <a:rPr lang="en-US" dirty="0"/>
              <a:t> </a:t>
            </a:r>
            <a:r>
              <a:rPr lang="en-US" dirty="0" err="1"/>
              <a:t>distribuția</a:t>
            </a:r>
            <a:r>
              <a:rPr lang="en-US" dirty="0"/>
              <a:t> </a:t>
            </a:r>
            <a:r>
              <a:rPr lang="en-US" dirty="0" err="1"/>
              <a:t>sexului</a:t>
            </a:r>
            <a:r>
              <a:rPr lang="en-US" dirty="0"/>
              <a:t>.</a:t>
            </a:r>
            <a:endParaRPr lang="ro-M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- </a:t>
            </a:r>
            <a:r>
              <a:rPr lang="en-US" dirty="0" err="1"/>
              <a:t>Distribuția</a:t>
            </a:r>
            <a:r>
              <a:rPr lang="en-US" dirty="0"/>
              <a:t> </a:t>
            </a:r>
            <a:r>
              <a:rPr lang="en-US" dirty="0" err="1"/>
              <a:t>Vârstelor</a:t>
            </a:r>
            <a:r>
              <a:rPr lang="en-US" dirty="0"/>
              <a:t> </a:t>
            </a:r>
            <a:r>
              <a:rPr lang="en-US" dirty="0" err="1"/>
              <a:t>Pacienților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Întrebare</a:t>
            </a:r>
            <a:r>
              <a:rPr lang="en-US" dirty="0"/>
              <a:t> de </a:t>
            </a:r>
            <a:r>
              <a:rPr lang="en-US" dirty="0" err="1"/>
              <a:t>Cercetat</a:t>
            </a:r>
            <a:r>
              <a:rPr lang="en-US" dirty="0"/>
              <a:t>: Care sunt </a:t>
            </a:r>
            <a:r>
              <a:rPr lang="en-US" dirty="0" err="1"/>
              <a:t>vârstele</a:t>
            </a:r>
            <a:r>
              <a:rPr lang="en-US" dirty="0"/>
              <a:t> </a:t>
            </a:r>
            <a:r>
              <a:rPr lang="en-US" dirty="0" err="1"/>
              <a:t>pacienților</a:t>
            </a:r>
            <a:r>
              <a:rPr lang="en-US" dirty="0"/>
              <a:t> din </a:t>
            </a:r>
            <a:r>
              <a:rPr lang="en-US" dirty="0" err="1"/>
              <a:t>setul</a:t>
            </a:r>
            <a:r>
              <a:rPr lang="en-US" dirty="0"/>
              <a:t> de date?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	- </a:t>
            </a:r>
            <a:r>
              <a:rPr lang="en-US" dirty="0" err="1"/>
              <a:t>Metodă</a:t>
            </a:r>
            <a:r>
              <a:rPr lang="en-US" dirty="0"/>
              <a:t> de </a:t>
            </a:r>
            <a:r>
              <a:rPr lang="en-US" dirty="0" err="1"/>
              <a:t>Analiză</a:t>
            </a:r>
            <a:r>
              <a:rPr lang="en-US" dirty="0"/>
              <a:t>: </a:t>
            </a:r>
            <a:r>
              <a:rPr lang="en-US" dirty="0" err="1"/>
              <a:t>Crearea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histogramă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evidenția</a:t>
            </a:r>
            <a:r>
              <a:rPr lang="en-US" dirty="0"/>
              <a:t> </a:t>
            </a:r>
            <a:r>
              <a:rPr lang="en-US" dirty="0" err="1"/>
              <a:t>distribuția</a:t>
            </a:r>
            <a:r>
              <a:rPr lang="en-US" dirty="0"/>
              <a:t> </a:t>
            </a:r>
            <a:r>
              <a:rPr lang="en-US" dirty="0" err="1"/>
              <a:t>vârstelor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4530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Scopuri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obiective</a:t>
            </a:r>
            <a:endParaRPr lang="en-US" dirty="0"/>
          </a:p>
        </p:txBody>
      </p:sp>
      <p:sp>
        <p:nvSpPr>
          <p:cNvPr id="363" name="Google Shape;363;p33"/>
          <p:cNvSpPr txBox="1">
            <a:spLocks noGrp="1"/>
          </p:cNvSpPr>
          <p:nvPr>
            <p:ph type="body" idx="1"/>
          </p:nvPr>
        </p:nvSpPr>
        <p:spPr>
          <a:xfrm>
            <a:off x="720000" y="1017724"/>
            <a:ext cx="7704000" cy="31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000" dirty="0" err="1"/>
              <a:t>Scopuri</a:t>
            </a:r>
            <a:r>
              <a:rPr lang="en-US" sz="2000" dirty="0"/>
              <a:t>: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analizăm</a:t>
            </a:r>
            <a:r>
              <a:rPr lang="en-US" sz="2000" dirty="0"/>
              <a:t> </a:t>
            </a:r>
            <a:r>
              <a:rPr lang="ro-MD" sz="2000" dirty="0"/>
              <a:t>ș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vizualizăm</a:t>
            </a:r>
            <a:r>
              <a:rPr lang="en-US" sz="2000" dirty="0"/>
              <a:t> </a:t>
            </a:r>
            <a:r>
              <a:rPr lang="en-US" sz="2000" dirty="0" err="1"/>
              <a:t>datele</a:t>
            </a:r>
            <a:r>
              <a:rPr lang="en-US" sz="2000" dirty="0"/>
              <a:t> </a:t>
            </a:r>
            <a:r>
              <a:rPr lang="ro-MD" sz="2000" dirty="0"/>
              <a:t>pacienților</a:t>
            </a:r>
            <a:endParaRPr lang="en-US" sz="20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identificăm</a:t>
            </a:r>
            <a:r>
              <a:rPr lang="en-US" sz="2000" dirty="0"/>
              <a:t> </a:t>
            </a:r>
            <a:r>
              <a:rPr lang="ro-MD" sz="2000" dirty="0"/>
              <a:t>pacienții</a:t>
            </a:r>
            <a:r>
              <a:rPr lang="en-US" sz="2000" dirty="0"/>
              <a:t> </a:t>
            </a:r>
            <a:r>
              <a:rPr lang="en-US" sz="2000" dirty="0" err="1"/>
              <a:t>după</a:t>
            </a:r>
            <a:r>
              <a:rPr lang="en-US" sz="2000" dirty="0"/>
              <a:t> </a:t>
            </a:r>
            <a:r>
              <a:rPr lang="en-US" sz="2000" dirty="0" err="1"/>
              <a:t>vârste</a:t>
            </a:r>
            <a:endParaRPr lang="en-US" sz="20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Să</a:t>
            </a:r>
            <a:r>
              <a:rPr lang="en-US" sz="2000" dirty="0"/>
              <a:t> </a:t>
            </a:r>
            <a:r>
              <a:rPr lang="en-US" sz="2000" dirty="0" err="1"/>
              <a:t>analizăm</a:t>
            </a:r>
            <a:r>
              <a:rPr lang="en-US" sz="2000" dirty="0"/>
              <a:t> </a:t>
            </a:r>
            <a:r>
              <a:rPr lang="ro-MD" sz="2000" dirty="0"/>
              <a:t>pacienții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funcție</a:t>
            </a:r>
            <a:r>
              <a:rPr lang="en-US" sz="2000" dirty="0"/>
              <a:t> de gen(</a:t>
            </a:r>
            <a:r>
              <a:rPr lang="en-US" sz="2000" dirty="0" err="1"/>
              <a:t>masculin</a:t>
            </a:r>
            <a:r>
              <a:rPr lang="en-US" sz="2000" dirty="0"/>
              <a:t>/</a:t>
            </a:r>
            <a:r>
              <a:rPr lang="en-US" sz="2000" dirty="0" err="1"/>
              <a:t>femenin</a:t>
            </a:r>
            <a:r>
              <a:rPr lang="en-US" sz="2000" dirty="0"/>
              <a:t>)</a:t>
            </a:r>
            <a:endParaRPr lang="ro-MD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342900" indent="-342900"/>
            <a:r>
              <a:rPr lang="en-US" sz="2000" dirty="0" err="1"/>
              <a:t>Obiective</a:t>
            </a:r>
            <a:r>
              <a:rPr lang="en-US" sz="2000" dirty="0"/>
              <a:t>: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Evaluarea</a:t>
            </a:r>
            <a:r>
              <a:rPr lang="en-US" sz="2000" dirty="0"/>
              <a:t> </a:t>
            </a:r>
            <a:r>
              <a:rPr lang="en-US" sz="2000" dirty="0" err="1"/>
              <a:t>datelor</a:t>
            </a:r>
            <a:r>
              <a:rPr lang="en-US" sz="2000" dirty="0"/>
              <a:t> </a:t>
            </a:r>
            <a:r>
              <a:rPr lang="ro-MD" sz="2000" dirty="0"/>
              <a:t>pacienților</a:t>
            </a:r>
            <a:r>
              <a:rPr lang="en-US" sz="2000" dirty="0"/>
              <a:t> </a:t>
            </a:r>
            <a:r>
              <a:rPr lang="en-US" sz="2000" dirty="0" err="1"/>
              <a:t>oferite</a:t>
            </a:r>
            <a:r>
              <a:rPr lang="en-US" sz="2000" dirty="0"/>
              <a:t> de </a:t>
            </a:r>
            <a:r>
              <a:rPr lang="ro-MD" sz="2000" dirty="0"/>
              <a:t>spitale</a:t>
            </a:r>
            <a:endParaRPr lang="en-US" sz="20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Segmentarea</a:t>
            </a:r>
            <a:r>
              <a:rPr lang="ro-MD" sz="2000" dirty="0"/>
              <a:t> pacienților</a:t>
            </a:r>
            <a:endParaRPr lang="en-US" sz="20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 err="1"/>
              <a:t>Predicția</a:t>
            </a:r>
            <a:r>
              <a:rPr lang="en-US" sz="2000" dirty="0"/>
              <a:t> rata de </a:t>
            </a:r>
            <a:r>
              <a:rPr lang="ro-MD" sz="2000" dirty="0"/>
              <a:t>internare</a:t>
            </a:r>
            <a:r>
              <a:rPr lang="en-US" sz="2000" dirty="0"/>
              <a:t> a </a:t>
            </a:r>
            <a:r>
              <a:rPr lang="ro-MD" sz="2000" dirty="0"/>
              <a:t>pacienților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ro-MD" sz="2000" dirty="0"/>
              <a:t>Predicția rata mortalității</a:t>
            </a: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83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Histograma</a:t>
            </a:r>
            <a:r>
              <a:rPr lang="en-US" dirty="0"/>
              <a:t> </a:t>
            </a:r>
            <a:r>
              <a:rPr lang="en-US" dirty="0" err="1"/>
              <a:t>Varstei</a:t>
            </a:r>
            <a:r>
              <a:rPr lang="en-US" dirty="0"/>
              <a:t> </a:t>
            </a:r>
            <a:r>
              <a:rPr lang="en-US" dirty="0" err="1"/>
              <a:t>Pacientilor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D7D049-8FE6-63AC-2FE9-AF7EE5CDC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445" y="1019810"/>
            <a:ext cx="4309110" cy="310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3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Distribuția Sexului Pacienților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F5ACC-B2D7-7AC9-6A1E-68E75CE54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245" y="1176972"/>
            <a:ext cx="4969510" cy="278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13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Distribuția Tipului de Îngrijire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82E7E5-09C7-3DAE-EBAB-A7A1336B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245552"/>
            <a:ext cx="4724400" cy="265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4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676507" y="445025"/>
            <a:ext cx="774749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Distribuția Rezultatelor Testelor COVID-19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F61B90-DC5E-D511-1AD3-0C8303BFA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0" y="1397000"/>
            <a:ext cx="41910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695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MD" dirty="0"/>
              <a:t>Procent Pacienți Decedați vs cei în Viață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923460-81AD-6DBA-0E58-1AED75834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155" y="1353502"/>
            <a:ext cx="4377690" cy="243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47113"/>
      </p:ext>
    </p:extLst>
  </p:cSld>
  <p:clrMapOvr>
    <a:masterClrMapping/>
  </p:clrMapOvr>
</p:sld>
</file>

<file path=ppt/theme/theme1.xml><?xml version="1.0" encoding="utf-8"?>
<a:theme xmlns:a="http://schemas.openxmlformats.org/drawingml/2006/main" name="Infection by Microorganisms Case Report by Slidesgo">
  <a:themeElements>
    <a:clrScheme name="Simple Light">
      <a:dk1>
        <a:srgbClr val="323E68"/>
      </a:dk1>
      <a:lt1>
        <a:srgbClr val="F3F3F3"/>
      </a:lt1>
      <a:dk2>
        <a:srgbClr val="78787C"/>
      </a:dk2>
      <a:lt2>
        <a:srgbClr val="CCCCCC"/>
      </a:lt2>
      <a:accent1>
        <a:srgbClr val="43AEC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23E6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Microsoft Office PowerPoint</Application>
  <PresentationFormat>On-screen Show (16:9)</PresentationFormat>
  <Paragraphs>42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Barlow</vt:lpstr>
      <vt:lpstr>Open Sans</vt:lpstr>
      <vt:lpstr>Arial</vt:lpstr>
      <vt:lpstr>Kanit</vt:lpstr>
      <vt:lpstr>Infection by Microorganisms Case Report by Slidesgo</vt:lpstr>
      <vt:lpstr>Analiza impactului pandemiei de COVID-19</vt:lpstr>
      <vt:lpstr>Probleme de depistat</vt:lpstr>
      <vt:lpstr>Despre Dataset</vt:lpstr>
      <vt:lpstr>Scopuri și obiective</vt:lpstr>
      <vt:lpstr>Histograma Varstei Pacientilor</vt:lpstr>
      <vt:lpstr>Distribuția Sexului Pacienților</vt:lpstr>
      <vt:lpstr>Distribuția Tipului de Îngrijire</vt:lpstr>
      <vt:lpstr>Distribuția Rezultatelor Testelor COVID-19</vt:lpstr>
      <vt:lpstr>Procent Pacienți Decedați vs cei în Viață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impactului pandemiei de COVID-19</dc:title>
  <cp:lastModifiedBy>GameOWL 2k2</cp:lastModifiedBy>
  <cp:revision>1</cp:revision>
  <dcterms:modified xsi:type="dcterms:W3CDTF">2023-12-19T07:28:41Z</dcterms:modified>
</cp:coreProperties>
</file>